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1" r:id="rId3"/>
    <p:sldId id="258" r:id="rId4"/>
    <p:sldId id="257" r:id="rId5"/>
    <p:sldId id="259" r:id="rId6"/>
    <p:sldId id="260" r:id="rId7"/>
  </p:sldIdLst>
  <p:sldSz cx="17610138" cy="9906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958"/>
    <a:srgbClr val="F9124D"/>
    <a:srgbClr val="FFD3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napToObjects="1">
      <p:cViewPr>
        <p:scale>
          <a:sx n="65" d="100"/>
          <a:sy n="65" d="100"/>
        </p:scale>
        <p:origin x="1296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1267" y="1621191"/>
            <a:ext cx="13207604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1267" y="5202944"/>
            <a:ext cx="13207604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96A4-A401-434A-B766-585B998608C5}" type="datetimeFigureOut">
              <a:rPr lang="fr-FR" smtClean="0"/>
              <a:t>25/08/2021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0712-1FFD-074B-81EC-8F0B844F35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96A4-A401-434A-B766-585B998608C5}" type="datetimeFigureOut">
              <a:rPr lang="fr-FR" smtClean="0"/>
              <a:t>25/08/2021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0712-1FFD-074B-81EC-8F0B844F35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02255" y="527403"/>
            <a:ext cx="3797186" cy="8394877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0697" y="527403"/>
            <a:ext cx="11171431" cy="839487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96A4-A401-434A-B766-585B998608C5}" type="datetimeFigureOut">
              <a:rPr lang="fr-FR" smtClean="0"/>
              <a:t>25/08/2021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0712-1FFD-074B-81EC-8F0B844F35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96A4-A401-434A-B766-585B998608C5}" type="datetimeFigureOut">
              <a:rPr lang="fr-FR" smtClean="0"/>
              <a:t>25/08/2021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0712-1FFD-074B-81EC-8F0B844F35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525" y="2469622"/>
            <a:ext cx="15188744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1525" y="6629225"/>
            <a:ext cx="15188744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96A4-A401-434A-B766-585B998608C5}" type="datetimeFigureOut">
              <a:rPr lang="fr-FR" smtClean="0"/>
              <a:t>25/08/2021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0712-1FFD-074B-81EC-8F0B844F35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0697" y="2637014"/>
            <a:ext cx="7484309" cy="6285266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132" y="2637014"/>
            <a:ext cx="7484309" cy="6285266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96A4-A401-434A-B766-585B998608C5}" type="datetimeFigureOut">
              <a:rPr lang="fr-FR" smtClean="0"/>
              <a:t>25/08/2021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0712-1FFD-074B-81EC-8F0B844F35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1" y="527404"/>
            <a:ext cx="15188744" cy="1914702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991" y="2428347"/>
            <a:ext cx="744991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2991" y="3618442"/>
            <a:ext cx="7449913" cy="532218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15133" y="2428347"/>
            <a:ext cx="7486602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15133" y="3618442"/>
            <a:ext cx="7486602" cy="532218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96A4-A401-434A-B766-585B998608C5}" type="datetimeFigureOut">
              <a:rPr lang="fr-FR" smtClean="0"/>
              <a:t>25/08/2021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0712-1FFD-074B-81EC-8F0B844F35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96A4-A401-434A-B766-585B998608C5}" type="datetimeFigureOut">
              <a:rPr lang="fr-FR" smtClean="0"/>
              <a:t>25/08/2021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0712-1FFD-074B-81EC-8F0B844F35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96A4-A401-434A-B766-585B998608C5}" type="datetimeFigureOut">
              <a:rPr lang="fr-FR" smtClean="0"/>
              <a:t>25/08/2021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0712-1FFD-074B-81EC-8F0B844F35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6603" y="1426281"/>
            <a:ext cx="8915132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96A4-A401-434A-B766-585B998608C5}" type="datetimeFigureOut">
              <a:rPr lang="fr-FR" smtClean="0"/>
              <a:t>25/08/2021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0712-1FFD-074B-81EC-8F0B844F35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6603" y="1426281"/>
            <a:ext cx="8915132" cy="7039681"/>
          </a:xfrm>
        </p:spPr>
        <p:txBody>
          <a:bodyPr anchor="t"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96A4-A401-434A-B766-585B998608C5}" type="datetimeFigureOut">
              <a:rPr lang="fr-FR" smtClean="0"/>
              <a:t>25/08/2021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0712-1FFD-074B-81EC-8F0B844F35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0697" y="527404"/>
            <a:ext cx="15188744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0697" y="2637014"/>
            <a:ext cx="15188744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E96A4-A401-434A-B766-585B998608C5}" type="datetimeFigureOut">
              <a:rPr lang="fr-FR" smtClean="0"/>
              <a:t>25/08/2021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50712-1FFD-074B-81EC-8F0B844F350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37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hyperlink" Target="http://www.monsupergroupe.com/" TargetMode="External"/><Relationship Id="rId5" Type="http://schemas.openxmlformats.org/officeDocument/2006/relationships/image" Target="../media/image2.tiff"/><Relationship Id="rId6" Type="http://schemas.openxmlformats.org/officeDocument/2006/relationships/image" Target="../media/image3.tiff"/><Relationship Id="rId7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claudiapason@gmail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4150" y="3971708"/>
            <a:ext cx="11304698" cy="19890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3200" b="1">
                <a:latin typeface="HWTArtzW00-Regular" charset="0"/>
                <a:ea typeface="HWTArtzW00-Regular" charset="0"/>
                <a:cs typeface="HWTArtzW00-Regular" charset="0"/>
              </a:defRPr>
            </a:lvl1pPr>
          </a:lstStyle>
          <a:p>
            <a:r>
              <a:rPr lang="fr-FR" sz="12325" dirty="0" smtClean="0">
                <a:solidFill>
                  <a:srgbClr val="242958"/>
                </a:solidFill>
              </a:rPr>
              <a:t>MON SUPER GROUPE</a:t>
            </a:r>
            <a:endParaRPr lang="fr-FR" sz="12325" dirty="0">
              <a:solidFill>
                <a:srgbClr val="242958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756475" y="1349034"/>
            <a:ext cx="6260047" cy="1356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217" b="1" dirty="0">
                <a:latin typeface="HWTArtzW00-Regular" charset="0"/>
                <a:ea typeface="HWTArtzW00-Regular" charset="0"/>
                <a:cs typeface="HWTArtzW00-Regular" charset="0"/>
              </a:rPr>
              <a:t>FICHE TECHNIQUE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442030" y="5729995"/>
            <a:ext cx="25875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WTArtzW00-Regular" charset="0"/>
                <a:ea typeface="HWTArtzW00-Regular" charset="0"/>
                <a:cs typeface="HWTArtzW00-Regular" charset="0"/>
              </a:rPr>
              <a:t>En quartet</a:t>
            </a:r>
            <a:endParaRPr lang="fr-FR" sz="4400" b="1" i="1" dirty="0">
              <a:solidFill>
                <a:schemeClr val="tx1">
                  <a:lumMod val="75000"/>
                  <a:lumOff val="25000"/>
                </a:schemeClr>
              </a:solidFill>
              <a:latin typeface="HWTArtzW00-Regular" charset="0"/>
              <a:ea typeface="HWTArtzW00-Regular" charset="0"/>
              <a:cs typeface="HWTArtzW00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771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35642" y="264686"/>
            <a:ext cx="73629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b="1" dirty="0" smtClean="0">
                <a:solidFill>
                  <a:srgbClr val="242958"/>
                </a:solidFill>
                <a:latin typeface="HWTArtzW00-Regular" charset="0"/>
                <a:ea typeface="HWTArtzW00-Regular" charset="0"/>
                <a:cs typeface="HWTArtzW00-Regular" charset="0"/>
              </a:rPr>
              <a:t>Description &amp; contact</a:t>
            </a:r>
            <a:endParaRPr lang="fr-FR" sz="6600" b="1" dirty="0">
              <a:solidFill>
                <a:srgbClr val="242958"/>
              </a:solidFill>
              <a:latin typeface="HWTArtzW00-Regular" charset="0"/>
              <a:ea typeface="HWTArtzW00-Regular" charset="0"/>
              <a:cs typeface="HWTArtzW00-Regular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63051" y="2738847"/>
            <a:ext cx="71080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latin typeface="Bahnschrift" charset="0"/>
                <a:ea typeface="Bahnschrift" charset="0"/>
                <a:cs typeface="Bahnschrift" charset="0"/>
              </a:rPr>
              <a:t>Mon Super Groupe </a:t>
            </a:r>
            <a:r>
              <a:rPr lang="fr-FR" dirty="0" smtClean="0">
                <a:latin typeface="Bahnschrift" charset="0"/>
                <a:ea typeface="Bahnschrift" charset="0"/>
                <a:cs typeface="Bahnschrift" charset="0"/>
              </a:rPr>
              <a:t>est groupe norvégien de rock </a:t>
            </a:r>
            <a:r>
              <a:rPr lang="mr-IN" dirty="0" smtClean="0">
                <a:latin typeface="Bahnschrift" charset="0"/>
                <a:ea typeface="Bahnschrift" charset="0"/>
                <a:cs typeface="Bahnschrift" charset="0"/>
              </a:rPr>
              <a:t>–</a:t>
            </a:r>
            <a:r>
              <a:rPr lang="fr-FR" dirty="0" smtClean="0">
                <a:latin typeface="Bahnschrift" charset="0"/>
                <a:ea typeface="Bahnschrift" charset="0"/>
                <a:cs typeface="Bahnschrift" charset="0"/>
              </a:rPr>
              <a:t> folk </a:t>
            </a:r>
            <a:r>
              <a:rPr lang="mr-IN" dirty="0" smtClean="0">
                <a:latin typeface="Bahnschrift" charset="0"/>
                <a:ea typeface="Bahnschrift" charset="0"/>
                <a:cs typeface="Bahnschrift" charset="0"/>
              </a:rPr>
              <a:t>–</a:t>
            </a:r>
            <a:r>
              <a:rPr lang="fr-FR" dirty="0" smtClean="0">
                <a:latin typeface="Bahnschrift" charset="0"/>
                <a:ea typeface="Bahnschrift" charset="0"/>
                <a:cs typeface="Bahnschrift" charset="0"/>
              </a:rPr>
              <a:t> blues qui a été crée en 1928. Très avant-gardiste  dans leur style et leur formation, ils ont influencé de nombreux artistes anglo-saxons de la 2</a:t>
            </a:r>
            <a:r>
              <a:rPr lang="fr-FR" baseline="30000" dirty="0" smtClean="0">
                <a:latin typeface="Bahnschrift" charset="0"/>
                <a:ea typeface="Bahnschrift" charset="0"/>
                <a:cs typeface="Bahnschrift" charset="0"/>
              </a:rPr>
              <a:t>nd</a:t>
            </a:r>
            <a:r>
              <a:rPr lang="fr-FR" dirty="0" smtClean="0">
                <a:latin typeface="Bahnschrift" charset="0"/>
                <a:ea typeface="Bahnschrift" charset="0"/>
                <a:cs typeface="Bahnschrift" charset="0"/>
              </a:rPr>
              <a:t>e partie du XXe siècle. Malgré leur âge très avancé, ils font plus de 200 concerts par an à travers le monde. Ils se produisent en particulier dans des petites salles locales de moins de 150 personnes.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415116" y="1832152"/>
            <a:ext cx="3143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latin typeface="HWTArtzW00-Regular" charset="0"/>
                <a:ea typeface="HWTArtzW00-Regular" charset="0"/>
                <a:cs typeface="HWTArtzW00-Regular" charset="0"/>
              </a:rPr>
              <a:t>Histoire du groupe</a:t>
            </a:r>
            <a:endParaRPr lang="fr-FR" sz="3200" b="1" dirty="0">
              <a:latin typeface="HWTArtzW00-Regular" charset="0"/>
              <a:ea typeface="HWTArtzW00-Regular" charset="0"/>
              <a:cs typeface="HWTArtzW00-Regular" charset="0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1873945" y="2416927"/>
            <a:ext cx="3106587" cy="0"/>
          </a:xfrm>
          <a:prstGeom prst="line">
            <a:avLst/>
          </a:prstGeom>
          <a:ln w="57150">
            <a:solidFill>
              <a:srgbClr val="F912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163051" y="6300252"/>
            <a:ext cx="7108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Bahnschrift" charset="0"/>
                <a:ea typeface="Bahnschrift" charset="0"/>
                <a:cs typeface="Bahnschrift" charset="0"/>
              </a:rPr>
              <a:t>Le groupe se produit essentiellement en quartet : guitare/chant </a:t>
            </a:r>
            <a:r>
              <a:rPr lang="mr-IN" dirty="0" smtClean="0">
                <a:latin typeface="Bahnschrift" charset="0"/>
                <a:ea typeface="Bahnschrift" charset="0"/>
                <a:cs typeface="Bahnschrift" charset="0"/>
              </a:rPr>
              <a:t>–</a:t>
            </a:r>
            <a:r>
              <a:rPr lang="fr-FR" dirty="0" smtClean="0">
                <a:latin typeface="Bahnschrift" charset="0"/>
                <a:ea typeface="Bahnschrift" charset="0"/>
                <a:cs typeface="Bahnschrift" charset="0"/>
              </a:rPr>
              <a:t> guitare </a:t>
            </a:r>
            <a:r>
              <a:rPr lang="mr-IN" dirty="0" smtClean="0">
                <a:latin typeface="Bahnschrift" charset="0"/>
                <a:ea typeface="Bahnschrift" charset="0"/>
                <a:cs typeface="Bahnschrift" charset="0"/>
              </a:rPr>
              <a:t>–</a:t>
            </a:r>
            <a:r>
              <a:rPr lang="fr-FR" dirty="0" smtClean="0">
                <a:latin typeface="Bahnschrift" charset="0"/>
                <a:ea typeface="Bahnschrift" charset="0"/>
                <a:cs typeface="Bahnschrift" charset="0"/>
              </a:rPr>
              <a:t> basse </a:t>
            </a:r>
            <a:r>
              <a:rPr lang="mr-IN" dirty="0" smtClean="0">
                <a:latin typeface="Bahnschrift" charset="0"/>
                <a:ea typeface="Bahnschrift" charset="0"/>
                <a:cs typeface="Bahnschrift" charset="0"/>
              </a:rPr>
              <a:t>–</a:t>
            </a:r>
            <a:r>
              <a:rPr lang="fr-FR" dirty="0" smtClean="0">
                <a:latin typeface="Bahnschrift" charset="0"/>
                <a:ea typeface="Bahnschrift" charset="0"/>
                <a:cs typeface="Bahnschrift" charset="0"/>
              </a:rPr>
              <a:t> batterie.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415116" y="5411166"/>
            <a:ext cx="1851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latin typeface="HWTArtzW00-Regular" charset="0"/>
                <a:ea typeface="HWTArtzW00-Regular" charset="0"/>
                <a:cs typeface="HWTArtzW00-Regular" charset="0"/>
              </a:rPr>
              <a:t>formation</a:t>
            </a:r>
            <a:endParaRPr lang="fr-FR" sz="3200" b="1" dirty="0">
              <a:latin typeface="HWTArtzW00-Regular" charset="0"/>
              <a:ea typeface="HWTArtzW00-Regular" charset="0"/>
              <a:cs typeface="HWTArtzW00-Regular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1873945" y="5995941"/>
            <a:ext cx="3106587" cy="0"/>
          </a:xfrm>
          <a:prstGeom prst="line">
            <a:avLst/>
          </a:prstGeom>
          <a:ln w="57150">
            <a:solidFill>
              <a:srgbClr val="F912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163051" y="7052110"/>
            <a:ext cx="18204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Bahnschrift" charset="0"/>
                <a:ea typeface="Bahnschrift" charset="0"/>
                <a:cs typeface="Bahnschrift" charset="0"/>
              </a:rPr>
              <a:t>Claudia </a:t>
            </a:r>
            <a:r>
              <a:rPr lang="fr-FR" dirty="0" err="1" smtClean="0">
                <a:latin typeface="Bahnschrift" charset="0"/>
                <a:ea typeface="Bahnschrift" charset="0"/>
                <a:cs typeface="Bahnschrift" charset="0"/>
              </a:rPr>
              <a:t>Pason</a:t>
            </a:r>
            <a:r>
              <a:rPr lang="fr-FR" dirty="0" smtClean="0">
                <a:latin typeface="Bahnschrift" charset="0"/>
                <a:ea typeface="Bahnschrift" charset="0"/>
                <a:cs typeface="Bahnschrift" charset="0"/>
              </a:rPr>
              <a:t> :</a:t>
            </a:r>
          </a:p>
          <a:p>
            <a:pPr algn="just"/>
            <a:r>
              <a:rPr lang="fr-FR" dirty="0" smtClean="0">
                <a:latin typeface="Bahnschrift" charset="0"/>
                <a:ea typeface="Bahnschrift" charset="0"/>
                <a:cs typeface="Bahnschrift" charset="0"/>
              </a:rPr>
              <a:t>Luc </a:t>
            </a:r>
            <a:r>
              <a:rPr lang="fr-FR" dirty="0" err="1" smtClean="0">
                <a:latin typeface="Bahnschrift" charset="0"/>
                <a:ea typeface="Bahnschrift" charset="0"/>
                <a:cs typeface="Bahnschrift" charset="0"/>
              </a:rPr>
              <a:t>Ulélé</a:t>
            </a:r>
            <a:r>
              <a:rPr lang="fr-FR" dirty="0" smtClean="0">
                <a:latin typeface="Bahnschrift" charset="0"/>
                <a:ea typeface="Bahnschrift" charset="0"/>
                <a:cs typeface="Bahnschrift" charset="0"/>
              </a:rPr>
              <a:t> :</a:t>
            </a:r>
          </a:p>
          <a:p>
            <a:pPr algn="just"/>
            <a:r>
              <a:rPr lang="fr-FR" dirty="0" smtClean="0">
                <a:latin typeface="Bahnschrift" charset="0"/>
                <a:ea typeface="Bahnschrift" charset="0"/>
                <a:cs typeface="Bahnschrift" charset="0"/>
              </a:rPr>
              <a:t>Medhi </a:t>
            </a:r>
            <a:r>
              <a:rPr lang="fr-FR" dirty="0" err="1" smtClean="0">
                <a:latin typeface="Bahnschrift" charset="0"/>
                <a:ea typeface="Bahnschrift" charset="0"/>
                <a:cs typeface="Bahnschrift" charset="0"/>
              </a:rPr>
              <a:t>Ator</a:t>
            </a:r>
            <a:r>
              <a:rPr lang="fr-FR" dirty="0" smtClean="0">
                <a:latin typeface="Bahnschrift" charset="0"/>
                <a:ea typeface="Bahnschrift" charset="0"/>
                <a:cs typeface="Bahnschrift" charset="0"/>
              </a:rPr>
              <a:t> </a:t>
            </a:r>
          </a:p>
          <a:p>
            <a:pPr algn="just"/>
            <a:r>
              <a:rPr lang="fr-FR" dirty="0" smtClean="0">
                <a:latin typeface="Bahnschrift" charset="0"/>
                <a:ea typeface="Bahnschrift" charset="0"/>
                <a:cs typeface="Bahnschrift" charset="0"/>
              </a:rPr>
              <a:t>Gui Tare :</a:t>
            </a:r>
          </a:p>
          <a:p>
            <a:pPr algn="just"/>
            <a:endParaRPr lang="fr-FR" dirty="0" smtClean="0">
              <a:latin typeface="Bahnschrift" charset="0"/>
              <a:ea typeface="Bahnschrift" charset="0"/>
              <a:cs typeface="Bahnschrift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341010" y="7052110"/>
            <a:ext cx="18204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latin typeface="Bahnschrift" charset="0"/>
                <a:ea typeface="Bahnschrift" charset="0"/>
                <a:cs typeface="Bahnschrift" charset="0"/>
              </a:rPr>
              <a:t>Guitare 1</a:t>
            </a:r>
          </a:p>
          <a:p>
            <a:pPr algn="r"/>
            <a:r>
              <a:rPr lang="fr-FR" dirty="0" smtClean="0">
                <a:latin typeface="Bahnschrift" charset="0"/>
                <a:ea typeface="Bahnschrift" charset="0"/>
                <a:cs typeface="Bahnschrift" charset="0"/>
              </a:rPr>
              <a:t>Guitare 2</a:t>
            </a:r>
          </a:p>
          <a:p>
            <a:pPr algn="r"/>
            <a:r>
              <a:rPr lang="fr-FR" dirty="0" smtClean="0">
                <a:latin typeface="Bahnschrift" charset="0"/>
                <a:ea typeface="Bahnschrift" charset="0"/>
                <a:cs typeface="Bahnschrift" charset="0"/>
              </a:rPr>
              <a:t>Basse</a:t>
            </a:r>
          </a:p>
          <a:p>
            <a:pPr algn="r"/>
            <a:r>
              <a:rPr lang="fr-FR" dirty="0" smtClean="0">
                <a:latin typeface="Bahnschrift" charset="0"/>
                <a:ea typeface="Bahnschrift" charset="0"/>
                <a:cs typeface="Bahnschrift" charset="0"/>
              </a:rPr>
              <a:t>Batterie</a:t>
            </a:r>
          </a:p>
          <a:p>
            <a:pPr algn="r"/>
            <a:endParaRPr lang="fr-FR" dirty="0" smtClean="0">
              <a:latin typeface="Bahnschrift" charset="0"/>
              <a:ea typeface="Bahnschrift" charset="0"/>
              <a:cs typeface="Bahnschrift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1173989" y="1818005"/>
            <a:ext cx="1588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latin typeface="HWTArtzW00-Regular" charset="0"/>
                <a:ea typeface="HWTArtzW00-Regular" charset="0"/>
                <a:cs typeface="HWTArtzW00-Regular" charset="0"/>
              </a:rPr>
              <a:t>contacts</a:t>
            </a:r>
            <a:endParaRPr lang="fr-FR" sz="3200" b="1" dirty="0">
              <a:latin typeface="HWTArtzW00-Regular" charset="0"/>
              <a:ea typeface="HWTArtzW00-Regular" charset="0"/>
              <a:cs typeface="HWTArtzW00-Regular" charset="0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11669779" y="2416927"/>
            <a:ext cx="3294419" cy="0"/>
          </a:xfrm>
          <a:prstGeom prst="line">
            <a:avLst/>
          </a:prstGeom>
          <a:ln w="57150">
            <a:solidFill>
              <a:srgbClr val="F912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10727473" y="2738847"/>
            <a:ext cx="2035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mtClean="0">
                <a:latin typeface="Bahnschrift" charset="0"/>
                <a:ea typeface="Bahnschrift" charset="0"/>
                <a:cs typeface="Bahnschrift" charset="0"/>
              </a:rPr>
              <a:t>PRESS &amp; COMMUNICATION</a:t>
            </a:r>
            <a:endParaRPr lang="fr-FR" dirty="0" smtClean="0">
              <a:latin typeface="Bahnschrift" charset="0"/>
              <a:ea typeface="Bahnschrift" charset="0"/>
              <a:cs typeface="Bahnschrift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2762886" y="2693093"/>
            <a:ext cx="3391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latin typeface="Bahnschrift" charset="0"/>
                <a:ea typeface="Bahnschrift" charset="0"/>
                <a:cs typeface="Bahnschrift" charset="0"/>
              </a:rPr>
              <a:t>Claudia </a:t>
            </a:r>
            <a:r>
              <a:rPr lang="fr-FR" dirty="0" err="1" smtClean="0">
                <a:latin typeface="Bahnschrift" charset="0"/>
                <a:ea typeface="Bahnschrift" charset="0"/>
                <a:cs typeface="Bahnschrift" charset="0"/>
              </a:rPr>
              <a:t>Pason</a:t>
            </a:r>
            <a:endParaRPr lang="fr-FR" dirty="0" smtClean="0">
              <a:latin typeface="Bahnschrift" charset="0"/>
              <a:ea typeface="Bahnschrift" charset="0"/>
              <a:cs typeface="Bahnschrift" charset="0"/>
            </a:endParaRPr>
          </a:p>
          <a:p>
            <a:pPr algn="r"/>
            <a:r>
              <a:rPr lang="fr-FR" dirty="0" smtClean="0">
                <a:latin typeface="Bahnschrift" charset="0"/>
                <a:ea typeface="Bahnschrift" charset="0"/>
                <a:cs typeface="Bahnschrift" charset="0"/>
                <a:hlinkClick r:id="rId2"/>
              </a:rPr>
              <a:t>claudiapason@gmail.com</a:t>
            </a:r>
            <a:endParaRPr lang="fr-FR" dirty="0" smtClean="0">
              <a:latin typeface="Bahnschrift" charset="0"/>
              <a:ea typeface="Bahnschrift" charset="0"/>
              <a:cs typeface="Bahnschrift" charset="0"/>
            </a:endParaRPr>
          </a:p>
          <a:p>
            <a:pPr algn="r"/>
            <a:r>
              <a:rPr lang="fr-FR" dirty="0" smtClean="0">
                <a:latin typeface="Bahnschrift" charset="0"/>
                <a:ea typeface="Bahnschrift" charset="0"/>
                <a:cs typeface="Bahnschrift" charset="0"/>
              </a:rPr>
              <a:t>06 12 34 56 78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0727473" y="3882197"/>
            <a:ext cx="1820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mtClean="0">
                <a:latin typeface="Bahnschrift" charset="0"/>
                <a:ea typeface="Bahnschrift" charset="0"/>
                <a:cs typeface="Bahnschrift" charset="0"/>
              </a:rPr>
              <a:t>ARTISTIQUE &amp; BOOKING</a:t>
            </a:r>
            <a:endParaRPr lang="fr-FR" dirty="0" smtClean="0">
              <a:latin typeface="Bahnschrift" charset="0"/>
              <a:ea typeface="Bahnschrift" charset="0"/>
              <a:cs typeface="Bahnschrift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2762886" y="3846842"/>
            <a:ext cx="3391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latin typeface="Bahnschrift" charset="0"/>
                <a:ea typeface="Bahnschrift" charset="0"/>
                <a:cs typeface="Bahnschrift" charset="0"/>
              </a:rPr>
              <a:t>Luc </a:t>
            </a:r>
            <a:r>
              <a:rPr lang="fr-FR" dirty="0" err="1" smtClean="0">
                <a:latin typeface="Bahnschrift" charset="0"/>
                <a:ea typeface="Bahnschrift" charset="0"/>
                <a:cs typeface="Bahnschrift" charset="0"/>
              </a:rPr>
              <a:t>Ulélé</a:t>
            </a:r>
            <a:endParaRPr lang="fr-FR" dirty="0" smtClean="0">
              <a:latin typeface="Bahnschrift" charset="0"/>
              <a:ea typeface="Bahnschrift" charset="0"/>
              <a:cs typeface="Bahnschrift" charset="0"/>
            </a:endParaRPr>
          </a:p>
          <a:p>
            <a:pPr algn="r"/>
            <a:r>
              <a:rPr lang="fr-FR" dirty="0" smtClean="0">
                <a:latin typeface="Bahnschrift" charset="0"/>
                <a:ea typeface="Bahnschrift" charset="0"/>
                <a:cs typeface="Bahnschrift" charset="0"/>
                <a:hlinkClick r:id="rId2"/>
              </a:rPr>
              <a:t>luculele@gmail.com</a:t>
            </a:r>
            <a:endParaRPr lang="fr-FR" dirty="0" smtClean="0">
              <a:latin typeface="Bahnschrift" charset="0"/>
              <a:ea typeface="Bahnschrift" charset="0"/>
              <a:cs typeface="Bahnschrift" charset="0"/>
            </a:endParaRPr>
          </a:p>
          <a:p>
            <a:pPr algn="r"/>
            <a:r>
              <a:rPr lang="fr-FR" dirty="0" smtClean="0">
                <a:latin typeface="Bahnschrift" charset="0"/>
                <a:ea typeface="Bahnschrift" charset="0"/>
                <a:cs typeface="Bahnschrift" charset="0"/>
              </a:rPr>
              <a:t>06 98 76 54 32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0727473" y="5041834"/>
            <a:ext cx="1820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Bahnschrift" charset="0"/>
                <a:ea typeface="Bahnschrift" charset="0"/>
                <a:cs typeface="Bahnschrift" charset="0"/>
              </a:rPr>
              <a:t>TECHNIQUE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2762886" y="4991570"/>
            <a:ext cx="3391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latin typeface="Bahnschrift" charset="0"/>
                <a:ea typeface="Bahnschrift" charset="0"/>
                <a:cs typeface="Bahnschrift" charset="0"/>
              </a:rPr>
              <a:t>Medhi </a:t>
            </a:r>
            <a:r>
              <a:rPr lang="fr-FR" dirty="0" err="1" smtClean="0">
                <a:latin typeface="Bahnschrift" charset="0"/>
                <a:ea typeface="Bahnschrift" charset="0"/>
                <a:cs typeface="Bahnschrift" charset="0"/>
              </a:rPr>
              <a:t>Ator</a:t>
            </a:r>
            <a:endParaRPr lang="fr-FR" dirty="0" smtClean="0">
              <a:latin typeface="Bahnschrift" charset="0"/>
              <a:ea typeface="Bahnschrift" charset="0"/>
              <a:cs typeface="Bahnschrift" charset="0"/>
            </a:endParaRPr>
          </a:p>
          <a:p>
            <a:pPr algn="r"/>
            <a:r>
              <a:rPr lang="fr-FR" dirty="0">
                <a:latin typeface="Bahnschrift" charset="0"/>
                <a:ea typeface="Bahnschrift" charset="0"/>
                <a:cs typeface="Bahnschrift" charset="0"/>
                <a:hlinkClick r:id="rId2"/>
              </a:rPr>
              <a:t>m</a:t>
            </a:r>
            <a:r>
              <a:rPr lang="fr-FR" dirty="0" smtClean="0">
                <a:latin typeface="Bahnschrift" charset="0"/>
                <a:ea typeface="Bahnschrift" charset="0"/>
                <a:cs typeface="Bahnschrift" charset="0"/>
                <a:hlinkClick r:id="rId2"/>
              </a:rPr>
              <a:t>edhiator@gmail.com</a:t>
            </a:r>
            <a:endParaRPr lang="fr-FR" dirty="0" smtClean="0">
              <a:latin typeface="Bahnschrift" charset="0"/>
              <a:ea typeface="Bahnschrift" charset="0"/>
              <a:cs typeface="Bahnschrift" charset="0"/>
            </a:endParaRPr>
          </a:p>
          <a:p>
            <a:pPr algn="r"/>
            <a:r>
              <a:rPr lang="fr-FR" dirty="0" smtClean="0">
                <a:latin typeface="Bahnschrift" charset="0"/>
                <a:ea typeface="Bahnschrift" charset="0"/>
                <a:cs typeface="Bahnschrift" charset="0"/>
              </a:rPr>
              <a:t>06 99 88 77 66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1173989" y="6133571"/>
            <a:ext cx="1955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latin typeface="HWTArtzW00-Regular" charset="0"/>
                <a:ea typeface="HWTArtzW00-Regular" charset="0"/>
                <a:cs typeface="HWTArtzW00-Regular" charset="0"/>
              </a:rPr>
              <a:t>LIENS UTILES</a:t>
            </a:r>
            <a:endParaRPr lang="fr-FR" sz="3200" b="1" dirty="0">
              <a:latin typeface="HWTArtzW00-Regular" charset="0"/>
              <a:ea typeface="HWTArtzW00-Regular" charset="0"/>
              <a:cs typeface="HWTArtzW00-Regular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>
            <a:off x="11637710" y="6789324"/>
            <a:ext cx="3106587" cy="0"/>
          </a:xfrm>
          <a:prstGeom prst="line">
            <a:avLst/>
          </a:prstGeom>
          <a:ln w="57150">
            <a:solidFill>
              <a:srgbClr val="F912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3074" y="7170455"/>
            <a:ext cx="297154" cy="297154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11637710" y="7232737"/>
            <a:ext cx="3106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Bahnschrift" charset="0"/>
                <a:ea typeface="Bahnschrift" charset="0"/>
                <a:cs typeface="Bahnschrift" charset="0"/>
                <a:hlinkClick r:id="rId4"/>
              </a:rPr>
              <a:t>www.monsupergroupe.com</a:t>
            </a:r>
            <a:endParaRPr lang="fr-FR" dirty="0" smtClean="0">
              <a:latin typeface="Bahnschrift" charset="0"/>
              <a:ea typeface="Bahnschrift" charset="0"/>
              <a:cs typeface="Bahnschrift" charset="0"/>
            </a:endParaRPr>
          </a:p>
          <a:p>
            <a:pPr algn="just"/>
            <a:endParaRPr lang="fr-FR" dirty="0" smtClean="0">
              <a:latin typeface="Bahnschrift" charset="0"/>
              <a:ea typeface="Bahnschrift" charset="0"/>
              <a:cs typeface="Bahnschrift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4948" y="7766968"/>
            <a:ext cx="377351" cy="377351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11669780" y="7786675"/>
            <a:ext cx="4789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Bahnschrift" charset="0"/>
                <a:ea typeface="Bahnschrift" charset="0"/>
                <a:cs typeface="Bahnschrift" charset="0"/>
                <a:hlinkClick r:id="rId4"/>
              </a:rPr>
              <a:t>www.facebook/monsupergroupe.com</a:t>
            </a:r>
            <a:endParaRPr lang="fr-FR" dirty="0" smtClean="0">
              <a:latin typeface="Bahnschrift" charset="0"/>
              <a:ea typeface="Bahnschrift" charset="0"/>
              <a:cs typeface="Bahnschrift" charset="0"/>
            </a:endParaRPr>
          </a:p>
          <a:p>
            <a:pPr algn="just"/>
            <a:endParaRPr lang="fr-FR" dirty="0" smtClean="0">
              <a:latin typeface="Bahnschrift" charset="0"/>
              <a:ea typeface="Bahnschrift" charset="0"/>
              <a:cs typeface="Bahnschrift" charset="0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74948" y="8360093"/>
            <a:ext cx="377351" cy="377351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11669779" y="8340613"/>
            <a:ext cx="4789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mtClean="0">
                <a:latin typeface="Bahnschrift" charset="0"/>
                <a:ea typeface="Bahnschrift" charset="0"/>
                <a:cs typeface="Bahnschrift" charset="0"/>
                <a:hlinkClick r:id="rId4"/>
              </a:rPr>
              <a:t>www.instagram</a:t>
            </a:r>
            <a:r>
              <a:rPr lang="fr-FR" dirty="0" smtClean="0">
                <a:latin typeface="Bahnschrift" charset="0"/>
                <a:ea typeface="Bahnschrift" charset="0"/>
                <a:cs typeface="Bahnschrift" charset="0"/>
                <a:hlinkClick r:id="rId4"/>
              </a:rPr>
              <a:t>/monsupergroupe.com</a:t>
            </a:r>
            <a:endParaRPr lang="fr-FR" dirty="0" smtClean="0">
              <a:latin typeface="Bahnschrift" charset="0"/>
              <a:ea typeface="Bahnschrift" charset="0"/>
              <a:cs typeface="Bahnschrift" charset="0"/>
            </a:endParaRPr>
          </a:p>
          <a:p>
            <a:pPr algn="just"/>
            <a:endParaRPr lang="fr-FR" dirty="0" smtClean="0">
              <a:latin typeface="Bahnschrift" charset="0"/>
              <a:ea typeface="Bahnschrift" charset="0"/>
              <a:cs typeface="Bahnschrift" charset="0"/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41482" y="8961480"/>
            <a:ext cx="444281" cy="444281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11669779" y="8961480"/>
            <a:ext cx="4789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Bahnschrift" charset="0"/>
                <a:ea typeface="Bahnschrift" charset="0"/>
                <a:cs typeface="Bahnschrift" charset="0"/>
                <a:hlinkClick r:id="rId4"/>
              </a:rPr>
              <a:t>www.youtube/monsupergroupe.com</a:t>
            </a:r>
            <a:endParaRPr lang="fr-FR" dirty="0" smtClean="0">
              <a:latin typeface="Bahnschrift" charset="0"/>
              <a:ea typeface="Bahnschrift" charset="0"/>
              <a:cs typeface="Bahnschrift" charset="0"/>
            </a:endParaRPr>
          </a:p>
          <a:p>
            <a:pPr algn="just"/>
            <a:endParaRPr lang="fr-FR" dirty="0" smtClean="0">
              <a:latin typeface="Bahnschrift" charset="0"/>
              <a:ea typeface="Bahnschrift" charset="0"/>
              <a:cs typeface="Bahnschrif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910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35642" y="264686"/>
            <a:ext cx="30492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b="1" dirty="0" smtClean="0">
                <a:solidFill>
                  <a:srgbClr val="242958"/>
                </a:solidFill>
                <a:latin typeface="HWTArtzW00-Regular" charset="0"/>
                <a:ea typeface="HWTArtzW00-Regular" charset="0"/>
                <a:cs typeface="HWTArtzW00-Regular" charset="0"/>
              </a:rPr>
              <a:t>Matériel</a:t>
            </a:r>
            <a:endParaRPr lang="fr-FR" sz="6600" b="1" dirty="0">
              <a:solidFill>
                <a:srgbClr val="242958"/>
              </a:solidFill>
              <a:latin typeface="HWTArtzW00-Regular" charset="0"/>
              <a:ea typeface="HWTArtzW00-Regular" charset="0"/>
              <a:cs typeface="HWTArtzW00-Regular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64915" y="1872259"/>
            <a:ext cx="5830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Bahnschrift" charset="0"/>
                <a:ea typeface="Bahnschrift" charset="0"/>
                <a:cs typeface="Bahnschrift" charset="0"/>
              </a:rPr>
              <a:t>Matériel dont </a:t>
            </a:r>
            <a:r>
              <a:rPr lang="fr-FR" sz="3200" b="1" dirty="0" smtClean="0">
                <a:latin typeface="Bahnschrift" charset="0"/>
                <a:ea typeface="Bahnschrift" charset="0"/>
                <a:cs typeface="Bahnschrift" charset="0"/>
              </a:rPr>
              <a:t>dispose</a:t>
            </a:r>
            <a:r>
              <a:rPr lang="fr-FR" sz="3200" dirty="0" smtClean="0">
                <a:latin typeface="Bahnschrift" charset="0"/>
                <a:ea typeface="Bahnschrift" charset="0"/>
                <a:cs typeface="Bahnschrift" charset="0"/>
              </a:rPr>
              <a:t> le groupe</a:t>
            </a:r>
            <a:endParaRPr lang="fr-FR" sz="3200" dirty="0">
              <a:latin typeface="Bahnschrift" charset="0"/>
              <a:ea typeface="Bahnschrift" charset="0"/>
              <a:cs typeface="Bahnschrift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175515" y="1872259"/>
            <a:ext cx="7074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Bahnschrift" charset="0"/>
                <a:ea typeface="Bahnschrift" charset="0"/>
                <a:cs typeface="Bahnschrift" charset="0"/>
              </a:rPr>
              <a:t>Matériel dont </a:t>
            </a:r>
            <a:r>
              <a:rPr lang="fr-FR" sz="3200" b="1" dirty="0" smtClean="0">
                <a:latin typeface="Bahnschrift" charset="0"/>
                <a:ea typeface="Bahnschrift" charset="0"/>
                <a:cs typeface="Bahnschrift" charset="0"/>
              </a:rPr>
              <a:t>ne dispose pas </a:t>
            </a:r>
            <a:r>
              <a:rPr lang="fr-FR" sz="3200" dirty="0" smtClean="0">
                <a:latin typeface="Bahnschrift" charset="0"/>
                <a:ea typeface="Bahnschrift" charset="0"/>
                <a:cs typeface="Bahnschrift" charset="0"/>
              </a:rPr>
              <a:t>le groupe</a:t>
            </a:r>
            <a:endParaRPr lang="fr-FR" sz="3200" dirty="0">
              <a:latin typeface="Bahnschrift" charset="0"/>
              <a:ea typeface="Bahnschrift" charset="0"/>
              <a:cs typeface="Bahnschrift" charset="0"/>
            </a:endParaRPr>
          </a:p>
        </p:txBody>
      </p:sp>
      <p:pic>
        <p:nvPicPr>
          <p:cNvPr id="1026" name="Picture 2" descr="humbs Up on Microsoft Windows 10 May 2019 Upd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559" y="1923779"/>
            <a:ext cx="558800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umbs Down on Microsoft Windows 10 May 2019 Upd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7090" y="1949324"/>
            <a:ext cx="507710" cy="50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564915" y="2619583"/>
            <a:ext cx="6670772" cy="0"/>
          </a:xfrm>
          <a:prstGeom prst="line">
            <a:avLst/>
          </a:prstGeom>
          <a:ln w="57150">
            <a:solidFill>
              <a:srgbClr val="F912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9175515" y="2619583"/>
            <a:ext cx="7639285" cy="0"/>
          </a:xfrm>
          <a:prstGeom prst="line">
            <a:avLst/>
          </a:prstGeom>
          <a:ln w="57150">
            <a:solidFill>
              <a:srgbClr val="F912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281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33599" y="1414908"/>
            <a:ext cx="14198601" cy="801747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242958"/>
            </a:solidFill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34802" tIns="117401" rIns="234802" bIns="1174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4622"/>
          </a:p>
        </p:txBody>
      </p:sp>
      <p:sp>
        <p:nvSpPr>
          <p:cNvPr id="2" name="Rectangle 1"/>
          <p:cNvSpPr/>
          <p:nvPr/>
        </p:nvSpPr>
        <p:spPr>
          <a:xfrm rot="19777271">
            <a:off x="10287693" y="5343055"/>
            <a:ext cx="4403055" cy="234506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2429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34802" tIns="117401" rIns="234802" bIns="1174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4622"/>
          </a:p>
        </p:txBody>
      </p:sp>
      <p:sp>
        <p:nvSpPr>
          <p:cNvPr id="3" name="Ellipse 2"/>
          <p:cNvSpPr/>
          <p:nvPr/>
        </p:nvSpPr>
        <p:spPr>
          <a:xfrm>
            <a:off x="11716702" y="5844591"/>
            <a:ext cx="1190302" cy="11028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F912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34802" tIns="117401" rIns="234802" bIns="1174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4622"/>
          </a:p>
        </p:txBody>
      </p:sp>
      <p:sp>
        <p:nvSpPr>
          <p:cNvPr id="11" name="Ellipse 10"/>
          <p:cNvSpPr/>
          <p:nvPr/>
        </p:nvSpPr>
        <p:spPr>
          <a:xfrm>
            <a:off x="3371341" y="5700477"/>
            <a:ext cx="1190302" cy="11028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F912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34802" tIns="117401" rIns="234802" bIns="1174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4622"/>
          </a:p>
        </p:txBody>
      </p:sp>
      <p:sp>
        <p:nvSpPr>
          <p:cNvPr id="12" name="Ellipse 11"/>
          <p:cNvSpPr/>
          <p:nvPr/>
        </p:nvSpPr>
        <p:spPr>
          <a:xfrm>
            <a:off x="9410931" y="3413817"/>
            <a:ext cx="1190302" cy="11028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F912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34802" tIns="117401" rIns="234802" bIns="1174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4622"/>
          </a:p>
        </p:txBody>
      </p:sp>
      <p:sp>
        <p:nvSpPr>
          <p:cNvPr id="13" name="Ellipse 12"/>
          <p:cNvSpPr/>
          <p:nvPr/>
        </p:nvSpPr>
        <p:spPr>
          <a:xfrm>
            <a:off x="5346215" y="3407520"/>
            <a:ext cx="1190302" cy="11028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F912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34802" tIns="117401" rIns="234802" bIns="1174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4622"/>
          </a:p>
        </p:txBody>
      </p:sp>
      <p:sp>
        <p:nvSpPr>
          <p:cNvPr id="19" name="Rectangle 18"/>
          <p:cNvSpPr/>
          <p:nvPr/>
        </p:nvSpPr>
        <p:spPr>
          <a:xfrm rot="19590856">
            <a:off x="3569243" y="2584400"/>
            <a:ext cx="1815115" cy="105470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FFD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34802" tIns="117401" rIns="234802" bIns="1174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Bahnschrift" charset="0"/>
                <a:ea typeface="Bahnschrift" charset="0"/>
                <a:cs typeface="Bahnschrift" charset="0"/>
              </a:rPr>
              <a:t>Retour 1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720737" y="3636169"/>
            <a:ext cx="462109" cy="645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95" dirty="0">
                <a:latin typeface="HWTArtzW00-Regular" charset="0"/>
                <a:ea typeface="HWTArtzW00-Regular" charset="0"/>
                <a:cs typeface="HWTArtzW00-Regular" charset="0"/>
              </a:rPr>
              <a:t>1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9815685" y="3648740"/>
            <a:ext cx="396262" cy="6455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595" dirty="0">
                <a:latin typeface="HWTArtzW00-Regular" charset="0"/>
                <a:ea typeface="HWTArtzW00-Regular" charset="0"/>
                <a:cs typeface="HWTArtzW00-Regular" charset="0"/>
              </a:rPr>
              <a:t>2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2106508" y="6054780"/>
            <a:ext cx="410690" cy="6455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595" dirty="0">
                <a:latin typeface="HWTArtzW00-Regular" charset="0"/>
                <a:ea typeface="HWTArtzW00-Regular" charset="0"/>
                <a:cs typeface="HWTArtzW00-Regular" charset="0"/>
              </a:rPr>
              <a:t>4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764353" y="5904188"/>
            <a:ext cx="404278" cy="6455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595" dirty="0">
                <a:latin typeface="HWTArtzW00-Regular" charset="0"/>
                <a:ea typeface="HWTArtzW00-Regular" charset="0"/>
                <a:cs typeface="HWTArtzW00-Regular" charset="0"/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 rot="3216746">
            <a:off x="10872581" y="2882261"/>
            <a:ext cx="1815115" cy="105470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FFD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34802" tIns="117401" rIns="234802" bIns="1174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Bahnschrift" charset="0"/>
                <a:ea typeface="Bahnschrift" charset="0"/>
                <a:cs typeface="Bahnschrift" charset="0"/>
              </a:rPr>
              <a:t>Retour 2</a:t>
            </a:r>
          </a:p>
        </p:txBody>
      </p:sp>
      <p:sp>
        <p:nvSpPr>
          <p:cNvPr id="26" name="Rectangle 25"/>
          <p:cNvSpPr/>
          <p:nvPr/>
        </p:nvSpPr>
        <p:spPr>
          <a:xfrm rot="19820763">
            <a:off x="5203214" y="7243295"/>
            <a:ext cx="1815115" cy="105470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FFD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34802" tIns="117401" rIns="234802" bIns="1174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Bahnschrift" charset="0"/>
                <a:ea typeface="Bahnschrift" charset="0"/>
                <a:cs typeface="Bahnschrift" charset="0"/>
              </a:rPr>
              <a:t>Retour 3</a:t>
            </a:r>
          </a:p>
        </p:txBody>
      </p:sp>
      <p:sp>
        <p:nvSpPr>
          <p:cNvPr id="27" name="Rectangle 26"/>
          <p:cNvSpPr/>
          <p:nvPr/>
        </p:nvSpPr>
        <p:spPr>
          <a:xfrm rot="19820763">
            <a:off x="13815402" y="7461206"/>
            <a:ext cx="1815115" cy="105470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FFD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34802" tIns="117401" rIns="234802" bIns="1174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Bahnschrift" charset="0"/>
                <a:ea typeface="Bahnschrift" charset="0"/>
                <a:cs typeface="Bahnschrift" charset="0"/>
              </a:rPr>
              <a:t>Retour 4</a:t>
            </a:r>
          </a:p>
        </p:txBody>
      </p:sp>
      <p:sp>
        <p:nvSpPr>
          <p:cNvPr id="28" name="ZoneTexte 27"/>
          <p:cNvSpPr txBox="1"/>
          <p:nvPr/>
        </p:nvSpPr>
        <p:spPr>
          <a:xfrm rot="19772648">
            <a:off x="12147092" y="7010338"/>
            <a:ext cx="1470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2800">
                <a:latin typeface="Bahnschrift" charset="0"/>
                <a:ea typeface="Bahnschrift" charset="0"/>
                <a:cs typeface="Bahnschrift" charset="0"/>
              </a:defRPr>
            </a:lvl1pPr>
          </a:lstStyle>
          <a:p>
            <a:r>
              <a:rPr lang="fr-FR" dirty="0"/>
              <a:t>Batterie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9179057" y="4575754"/>
            <a:ext cx="1608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2800">
                <a:latin typeface="Bahnschrift" charset="0"/>
                <a:ea typeface="Bahnschrift" charset="0"/>
                <a:cs typeface="Bahnschrift" charset="0"/>
              </a:defRPr>
            </a:lvl1pPr>
          </a:lstStyle>
          <a:p>
            <a:r>
              <a:rPr lang="fr-FR" dirty="0"/>
              <a:t>Guitare 2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181389" y="4575753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ahnschrift" charset="0"/>
                <a:ea typeface="Bahnschrift" charset="0"/>
                <a:cs typeface="Bahnschrift" charset="0"/>
              </a:rPr>
              <a:t>Guitare 1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3427223" y="6863339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2800">
                <a:latin typeface="Bahnschrift" charset="0"/>
                <a:ea typeface="Bahnschrift" charset="0"/>
                <a:cs typeface="Bahnschrift" charset="0"/>
              </a:defRPr>
            </a:lvl1pPr>
          </a:lstStyle>
          <a:p>
            <a:r>
              <a:rPr lang="fr-FR" dirty="0"/>
              <a:t>Basse</a:t>
            </a:r>
          </a:p>
        </p:txBody>
      </p:sp>
      <p:sp>
        <p:nvSpPr>
          <p:cNvPr id="32" name="Rectangle 31"/>
          <p:cNvSpPr/>
          <p:nvPr/>
        </p:nvSpPr>
        <p:spPr>
          <a:xfrm rot="21179205">
            <a:off x="8264554" y="2685978"/>
            <a:ext cx="1579042" cy="62959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FFD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34802" tIns="117401" rIns="234802" bIns="1174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696">
                <a:solidFill>
                  <a:schemeClr val="tx1"/>
                </a:solidFill>
                <a:latin typeface="Bahnschrift" charset="0"/>
                <a:ea typeface="Bahnschrift" charset="0"/>
                <a:cs typeface="Bahnschrift" charset="0"/>
              </a:rPr>
              <a:t>Pédale</a:t>
            </a:r>
            <a:endParaRPr lang="fr-FR" sz="2696" dirty="0">
              <a:solidFill>
                <a:schemeClr val="tx1"/>
              </a:solidFill>
              <a:latin typeface="Bahnschrift" charset="0"/>
              <a:ea typeface="Bahnschrift" charset="0"/>
              <a:cs typeface="Bahnschrift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669859" y="203482"/>
            <a:ext cx="54409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b="1" smtClean="0">
                <a:solidFill>
                  <a:srgbClr val="242958"/>
                </a:solidFill>
                <a:latin typeface="HWTArtzW00-Regular" charset="0"/>
                <a:ea typeface="HWTArtzW00-Regular" charset="0"/>
                <a:cs typeface="HWTArtzW00-Regular" charset="0"/>
              </a:rPr>
              <a:t>Espace scénique </a:t>
            </a:r>
            <a:endParaRPr lang="fr-FR" sz="6600" b="1" dirty="0">
              <a:solidFill>
                <a:srgbClr val="242958"/>
              </a:solidFill>
              <a:latin typeface="HWTArtzW00-Regular" charset="0"/>
              <a:ea typeface="HWTArtzW00-Regular" charset="0"/>
              <a:cs typeface="HWTArtzW00-Regular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 rot="19787655">
            <a:off x="12857940" y="4714187"/>
            <a:ext cx="1106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2800">
                <a:latin typeface="Bahnschrift" charset="0"/>
                <a:ea typeface="Bahnschrift" charset="0"/>
                <a:cs typeface="Bahnschrift" charset="0"/>
              </a:defRPr>
            </a:lvl1pPr>
          </a:lstStyle>
          <a:p>
            <a:r>
              <a:rPr lang="fr-FR" sz="1600" i="1" dirty="0" smtClean="0"/>
              <a:t>praticable</a:t>
            </a:r>
            <a:endParaRPr lang="fr-FR" sz="1600" i="1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14234181" y="1271722"/>
            <a:ext cx="2087248" cy="0"/>
          </a:xfrm>
          <a:prstGeom prst="straightConnector1">
            <a:avLst/>
          </a:prstGeom>
          <a:ln>
            <a:solidFill>
              <a:srgbClr val="24295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16495971" y="1421905"/>
            <a:ext cx="0" cy="1498594"/>
          </a:xfrm>
          <a:prstGeom prst="straightConnector1">
            <a:avLst/>
          </a:prstGeom>
          <a:ln>
            <a:solidFill>
              <a:srgbClr val="24295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14981447" y="895338"/>
            <a:ext cx="656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800">
                <a:latin typeface="Bahnschrift" charset="0"/>
                <a:ea typeface="Bahnschrift" charset="0"/>
                <a:cs typeface="Bahnschrift" charset="0"/>
              </a:defRPr>
            </a:lvl1pPr>
          </a:lstStyle>
          <a:p>
            <a:r>
              <a:rPr lang="fr-FR" sz="1600" i="1" smtClean="0"/>
              <a:t>3 m</a:t>
            </a:r>
            <a:endParaRPr lang="fr-FR" sz="1600" i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16652382" y="2001925"/>
            <a:ext cx="502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2800">
                <a:latin typeface="Bahnschrift" charset="0"/>
                <a:ea typeface="Bahnschrift" charset="0"/>
                <a:cs typeface="Bahnschrift" charset="0"/>
              </a:defRPr>
            </a:lvl1pPr>
          </a:lstStyle>
          <a:p>
            <a:r>
              <a:rPr lang="fr-FR" sz="1600" i="1" smtClean="0"/>
              <a:t>2 m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152929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/>
          <p:cNvSpPr txBox="1"/>
          <p:nvPr/>
        </p:nvSpPr>
        <p:spPr>
          <a:xfrm>
            <a:off x="669859" y="203482"/>
            <a:ext cx="322716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b="1" dirty="0" err="1" smtClean="0">
                <a:solidFill>
                  <a:srgbClr val="242958"/>
                </a:solidFill>
                <a:latin typeface="HWTArtzW00-Regular" charset="0"/>
                <a:ea typeface="HWTArtzW00-Regular" charset="0"/>
                <a:cs typeface="HWTArtzW00-Regular" charset="0"/>
              </a:rPr>
              <a:t>Patchlist</a:t>
            </a:r>
            <a:endParaRPr lang="fr-FR" sz="6600" b="1" dirty="0">
              <a:solidFill>
                <a:srgbClr val="242958"/>
              </a:solidFill>
              <a:latin typeface="HWTArtzW00-Regular" charset="0"/>
              <a:ea typeface="HWTArtzW00-Regular" charset="0"/>
              <a:cs typeface="HWTArtzW00-Regular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4309"/>
              </p:ext>
            </p:extLst>
          </p:nvPr>
        </p:nvGraphicFramePr>
        <p:xfrm>
          <a:off x="2641250" y="2226367"/>
          <a:ext cx="12108419" cy="5576292"/>
        </p:xfrm>
        <a:graphic>
          <a:graphicData uri="http://schemas.openxmlformats.org/drawingml/2006/table">
            <a:tbl>
              <a:tblPr firstRow="1">
                <a:tableStyleId>{616DA210-FB5B-4158-B5E0-FEB733F419BA}</a:tableStyleId>
              </a:tblPr>
              <a:tblGrid>
                <a:gridCol w="1574452"/>
                <a:gridCol w="1790500"/>
                <a:gridCol w="4339571"/>
                <a:gridCol w="4403896"/>
              </a:tblGrid>
              <a:tr h="375029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rgbClr val="242958"/>
                          </a:solidFill>
                          <a:latin typeface="HWTArtzW00-Regular" charset="0"/>
                          <a:ea typeface="HWTArtzW00-Regular" charset="0"/>
                          <a:cs typeface="HWTArtzW00-Regular" charset="0"/>
                        </a:rPr>
                        <a:t>Entrée</a:t>
                      </a:r>
                      <a:endParaRPr lang="fr-FR" sz="1800" dirty="0">
                        <a:solidFill>
                          <a:srgbClr val="242958"/>
                        </a:solidFill>
                        <a:latin typeface="HWTArtzW00-Regular" charset="0"/>
                        <a:ea typeface="HWTArtzW00-Regular" charset="0"/>
                        <a:cs typeface="HWTArtzW00-Regular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rgbClr val="242958"/>
                          </a:solidFill>
                          <a:latin typeface="HWTArtzW00-Regular" charset="0"/>
                          <a:ea typeface="HWTArtzW00-Regular" charset="0"/>
                          <a:cs typeface="HWTArtzW00-Regular" charset="0"/>
                        </a:rPr>
                        <a:t>Musicien</a:t>
                      </a:r>
                      <a:endParaRPr lang="fr-FR" sz="1800" dirty="0">
                        <a:solidFill>
                          <a:srgbClr val="242958"/>
                        </a:solidFill>
                        <a:latin typeface="HWTArtzW00-Regular" charset="0"/>
                        <a:ea typeface="HWTArtzW00-Regular" charset="0"/>
                        <a:cs typeface="HWTArtzW00-Regular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rgbClr val="242958"/>
                          </a:solidFill>
                          <a:latin typeface="HWTArtzW00-Regular" charset="0"/>
                          <a:ea typeface="HWTArtzW00-Regular" charset="0"/>
                          <a:cs typeface="HWTArtzW00-Regular" charset="0"/>
                        </a:rPr>
                        <a:t>Instrument</a:t>
                      </a:r>
                      <a:endParaRPr lang="fr-FR" sz="1800" dirty="0">
                        <a:solidFill>
                          <a:srgbClr val="242958"/>
                        </a:solidFill>
                        <a:latin typeface="HWTArtzW00-Regular" charset="0"/>
                        <a:ea typeface="HWTArtzW00-Regular" charset="0"/>
                        <a:cs typeface="HWTArtzW00-Regular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rgbClr val="242958"/>
                          </a:solidFill>
                          <a:latin typeface="HWTArtzW00-Regular" charset="0"/>
                          <a:ea typeface="HWTArtzW00-Regular" charset="0"/>
                          <a:cs typeface="HWTArtzW00-Regular" charset="0"/>
                        </a:rPr>
                        <a:t>MICRO</a:t>
                      </a:r>
                      <a:endParaRPr lang="fr-FR" sz="1800" dirty="0">
                        <a:solidFill>
                          <a:srgbClr val="242958"/>
                        </a:solidFill>
                        <a:latin typeface="HWTArtzW00-Regular" charset="0"/>
                        <a:ea typeface="HWTArtzW00-Regular" charset="0"/>
                        <a:cs typeface="HWTArtzW00-Regular" charset="0"/>
                      </a:endParaRPr>
                    </a:p>
                  </a:txBody>
                  <a:tcPr/>
                </a:tc>
              </a:tr>
              <a:tr h="32588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ahnschrift" charset="0"/>
                          <a:ea typeface="Bahnschrift" charset="0"/>
                          <a:cs typeface="Bahnschrift" charset="0"/>
                        </a:rPr>
                        <a:t>1</a:t>
                      </a:r>
                      <a:endParaRPr lang="fr-FR" sz="14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ahnschrift" charset="0"/>
                          <a:ea typeface="Bahnschrift" charset="0"/>
                          <a:cs typeface="Bahnschrift" charset="0"/>
                        </a:rPr>
                        <a:t>1</a:t>
                      </a:r>
                      <a:endParaRPr lang="fr-FR" sz="14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ahnschrift" charset="0"/>
                          <a:ea typeface="Bahnschrift" charset="0"/>
                          <a:cs typeface="Bahnschrift" charset="0"/>
                        </a:rPr>
                        <a:t>Guitare 1</a:t>
                      </a:r>
                      <a:endParaRPr lang="fr-FR" sz="14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</a:tr>
              <a:tr h="37502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ahnschrift" charset="0"/>
                          <a:ea typeface="Bahnschrift" charset="0"/>
                          <a:cs typeface="Bahnschrift" charset="0"/>
                        </a:rPr>
                        <a:t>2</a:t>
                      </a:r>
                      <a:endParaRPr lang="fr-FR" sz="14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ahnschrift" charset="0"/>
                          <a:ea typeface="Bahnschrift" charset="0"/>
                          <a:cs typeface="Bahnschrift" charset="0"/>
                        </a:rPr>
                        <a:t>2</a:t>
                      </a:r>
                      <a:endParaRPr lang="fr-FR" sz="14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smtClean="0">
                          <a:latin typeface="Bahnschrift" charset="0"/>
                          <a:ea typeface="Bahnschrift" charset="0"/>
                          <a:cs typeface="Bahnschrift" charset="0"/>
                        </a:rPr>
                        <a:t>Guitare 2</a:t>
                      </a:r>
                      <a:endParaRPr lang="fr-FR" sz="14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</a:tr>
              <a:tr h="37502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ahnschrift" charset="0"/>
                          <a:ea typeface="Bahnschrift" charset="0"/>
                          <a:cs typeface="Bahnschrift" charset="0"/>
                        </a:rPr>
                        <a:t>3</a:t>
                      </a:r>
                      <a:endParaRPr lang="fr-FR" sz="14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</a:tr>
              <a:tr h="37502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ahnschrift" charset="0"/>
                          <a:ea typeface="Bahnschrift" charset="0"/>
                          <a:cs typeface="Bahnschrift" charset="0"/>
                        </a:rPr>
                        <a:t>4</a:t>
                      </a:r>
                      <a:endParaRPr lang="fr-FR" sz="14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</a:tr>
              <a:tr h="37502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ahnschrift" charset="0"/>
                          <a:ea typeface="Bahnschrift" charset="0"/>
                          <a:cs typeface="Bahnschrift" charset="0"/>
                        </a:rPr>
                        <a:t>5</a:t>
                      </a:r>
                      <a:endParaRPr lang="fr-FR" sz="14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</a:tr>
              <a:tr h="37502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ahnschrift" charset="0"/>
                          <a:ea typeface="Bahnschrift" charset="0"/>
                          <a:cs typeface="Bahnschrift" charset="0"/>
                        </a:rPr>
                        <a:t>6</a:t>
                      </a:r>
                      <a:endParaRPr lang="fr-FR" sz="14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</a:tr>
              <a:tr h="37502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ahnschrift" charset="0"/>
                          <a:ea typeface="Bahnschrift" charset="0"/>
                          <a:cs typeface="Bahnschrift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400" dirty="0" smtClean="0">
                          <a:latin typeface="Bahnschrift" charset="0"/>
                          <a:ea typeface="Bahnschrift" charset="0"/>
                          <a:cs typeface="Bahnschrift" charset="0"/>
                        </a:rPr>
                        <a:t>…</a:t>
                      </a:r>
                      <a:endParaRPr lang="fr-FR" sz="14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400" dirty="0" smtClean="0">
                          <a:latin typeface="Bahnschrift" charset="0"/>
                          <a:ea typeface="Bahnschrift" charset="0"/>
                          <a:cs typeface="Bahnschrift" charset="0"/>
                        </a:rPr>
                        <a:t>…</a:t>
                      </a:r>
                      <a:r>
                        <a:rPr lang="fr-FR" sz="1400" dirty="0" smtClean="0">
                          <a:latin typeface="Bahnschrift" charset="0"/>
                          <a:ea typeface="Bahnschrift" charset="0"/>
                          <a:cs typeface="Bahnschrift" charset="0"/>
                        </a:rPr>
                        <a:t>.</a:t>
                      </a:r>
                      <a:endParaRPr lang="fr-FR" sz="14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400" dirty="0" smtClean="0">
                          <a:latin typeface="Bahnschrift" charset="0"/>
                          <a:ea typeface="Bahnschrift" charset="0"/>
                          <a:cs typeface="Bahnschrift" charset="0"/>
                        </a:rPr>
                        <a:t>…</a:t>
                      </a:r>
                      <a:endParaRPr lang="fr-FR" sz="14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</a:tr>
              <a:tr h="37502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ahnschrift" charset="0"/>
                          <a:ea typeface="Bahnschrift" charset="0"/>
                          <a:cs typeface="Bahnschrift" charset="0"/>
                        </a:rPr>
                        <a:t>8</a:t>
                      </a:r>
                      <a:endParaRPr lang="fr-FR" sz="14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</a:tr>
              <a:tr h="37502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ahnschrift" charset="0"/>
                          <a:ea typeface="Bahnschrift" charset="0"/>
                          <a:cs typeface="Bahnschrift" charset="0"/>
                        </a:rPr>
                        <a:t>9</a:t>
                      </a:r>
                      <a:endParaRPr lang="fr-FR" sz="14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</a:tr>
              <a:tr h="37502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ahnschrift" charset="0"/>
                          <a:ea typeface="Bahnschrift" charset="0"/>
                          <a:cs typeface="Bahnschrift" charset="0"/>
                        </a:rPr>
                        <a:t>10</a:t>
                      </a:r>
                      <a:endParaRPr lang="fr-FR" sz="14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</a:tr>
              <a:tr h="37502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ahnschrift" charset="0"/>
                          <a:ea typeface="Bahnschrift" charset="0"/>
                          <a:cs typeface="Bahnschrift" charset="0"/>
                        </a:rPr>
                        <a:t>11</a:t>
                      </a:r>
                      <a:endParaRPr lang="fr-FR" sz="14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</a:tr>
              <a:tr h="37502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ahnschrift" charset="0"/>
                          <a:ea typeface="Bahnschrift" charset="0"/>
                          <a:cs typeface="Bahnschrift" charset="0"/>
                        </a:rPr>
                        <a:t>12</a:t>
                      </a:r>
                      <a:endParaRPr lang="fr-FR" sz="14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</a:tr>
              <a:tr h="37502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ahnschrift" charset="0"/>
                          <a:ea typeface="Bahnschrift" charset="0"/>
                          <a:cs typeface="Bahnschrift" charset="0"/>
                        </a:rPr>
                        <a:t>13</a:t>
                      </a:r>
                      <a:endParaRPr lang="fr-FR" sz="14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</a:tr>
              <a:tr h="37502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ahnschrift" charset="0"/>
                          <a:ea typeface="Bahnschrift" charset="0"/>
                          <a:cs typeface="Bahnschrift" charset="0"/>
                        </a:rPr>
                        <a:t>14</a:t>
                      </a:r>
                      <a:endParaRPr lang="fr-FR" sz="14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40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/>
          <p:cNvSpPr txBox="1"/>
          <p:nvPr/>
        </p:nvSpPr>
        <p:spPr>
          <a:xfrm>
            <a:off x="669859" y="203482"/>
            <a:ext cx="193514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b="1" dirty="0" smtClean="0">
                <a:solidFill>
                  <a:srgbClr val="242958"/>
                </a:solidFill>
                <a:latin typeface="HWTArtzW00-Regular" charset="0"/>
                <a:ea typeface="HWTArtzW00-Regular" charset="0"/>
                <a:cs typeface="HWTArtzW00-Regular" charset="0"/>
              </a:rPr>
              <a:t>Rider</a:t>
            </a:r>
            <a:endParaRPr lang="fr-FR" sz="6600" b="1" dirty="0">
              <a:solidFill>
                <a:srgbClr val="242958"/>
              </a:solidFill>
              <a:latin typeface="HWTArtzW00-Regular" charset="0"/>
              <a:ea typeface="HWTArtzW00-Regular" charset="0"/>
              <a:cs typeface="HWTArtzW00-Regular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69859" y="1474719"/>
            <a:ext cx="2762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HWTArtzW00-Regular" charset="0"/>
                <a:ea typeface="HWTArtzW00-Regular" charset="0"/>
                <a:cs typeface="HWTArtzW00-Regular" charset="0"/>
              </a:rPr>
              <a:t>Transport &amp; Parking</a:t>
            </a:r>
            <a:endParaRPr lang="fr-FR" sz="2400" dirty="0">
              <a:latin typeface="HWTArtzW00-Regular" charset="0"/>
              <a:ea typeface="HWTArtzW00-Regular" charset="0"/>
              <a:cs typeface="HWTArtzW00-Regular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69859" y="1904820"/>
            <a:ext cx="7997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Bahnschrift" charset="0"/>
                <a:ea typeface="Bahnschrift" charset="0"/>
                <a:cs typeface="Bahnschrift" charset="0"/>
              </a:rPr>
              <a:t>. </a:t>
            </a:r>
            <a:endParaRPr lang="fr-FR" dirty="0">
              <a:latin typeface="Bahnschrift" charset="0"/>
              <a:ea typeface="Bahnschrift" charset="0"/>
              <a:cs typeface="Bahnschrift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69859" y="3581815"/>
            <a:ext cx="1744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HWTArtzW00-Regular" charset="0"/>
                <a:ea typeface="HWTArtzW00-Regular" charset="0"/>
                <a:cs typeface="HWTArtzW00-Regular" charset="0"/>
              </a:rPr>
              <a:t>MISE EN PLACE</a:t>
            </a:r>
            <a:endParaRPr lang="fr-FR" sz="2400" dirty="0">
              <a:latin typeface="HWTArtzW00-Regular" charset="0"/>
              <a:ea typeface="HWTArtzW00-Regular" charset="0"/>
              <a:cs typeface="HWTArtzW00-Regular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69859" y="5688911"/>
            <a:ext cx="1233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HWTArtzW00-Regular" charset="0"/>
                <a:ea typeface="HWTArtzW00-Regular" charset="0"/>
                <a:cs typeface="HWTArtzW00-Regular" charset="0"/>
              </a:rPr>
              <a:t>Catering</a:t>
            </a:r>
            <a:endParaRPr lang="fr-FR" sz="2400" dirty="0">
              <a:latin typeface="HWTArtzW00-Regular" charset="0"/>
              <a:ea typeface="HWTArtzW00-Regular" charset="0"/>
              <a:cs typeface="HWTArtzW00-Regular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69859" y="7796007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HWTArtzW00-Regular" charset="0"/>
                <a:ea typeface="HWTArtzW00-Regular" charset="0"/>
                <a:cs typeface="HWTArtzW00-Regular" charset="0"/>
              </a:rPr>
              <a:t>hébergement</a:t>
            </a:r>
            <a:endParaRPr lang="fr-FR" sz="2400" dirty="0">
              <a:latin typeface="HWTArtzW00-Regular" charset="0"/>
              <a:ea typeface="HWTArtzW00-Regular" charset="0"/>
              <a:cs typeface="HWTArtzW00-Regular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197633" y="1474719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HWTArtzW00-Regular" charset="0"/>
                <a:ea typeface="HWTArtzW00-Regular" charset="0"/>
                <a:cs typeface="HWTArtzW00-Regular" charset="0"/>
              </a:rPr>
              <a:t>LOGES</a:t>
            </a:r>
            <a:endParaRPr lang="fr-FR" sz="2400" dirty="0">
              <a:latin typeface="HWTArtzW00-Regular" charset="0"/>
              <a:ea typeface="HWTArtzW00-Regular" charset="0"/>
              <a:cs typeface="HWTArtzW00-Regular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197633" y="3581815"/>
            <a:ext cx="3214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HWTArtzW00-Regular" charset="0"/>
                <a:ea typeface="HWTArtzW00-Regular" charset="0"/>
                <a:cs typeface="HWTArtzW00-Regular" charset="0"/>
              </a:rPr>
              <a:t>Captation vidéo &amp; photos</a:t>
            </a:r>
            <a:endParaRPr lang="fr-FR" sz="2400" dirty="0">
              <a:latin typeface="HWTArtzW00-Regular" charset="0"/>
              <a:ea typeface="HWTArtzW00-Regular" charset="0"/>
              <a:cs typeface="HWTArtzW00-Regular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197633" y="5688911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HWTArtzW00-Regular" charset="0"/>
                <a:ea typeface="HWTArtzW00-Regular" charset="0"/>
                <a:cs typeface="HWTArtzW00-Regular" charset="0"/>
              </a:rPr>
              <a:t>merchandising</a:t>
            </a:r>
            <a:endParaRPr lang="fr-FR" sz="2400" dirty="0">
              <a:latin typeface="HWTArtzW00-Regular" charset="0"/>
              <a:ea typeface="HWTArtzW00-Regular" charset="0"/>
              <a:cs typeface="HWTArtzW00-Regular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9197633" y="7796007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HWTArtzW00-Regular" charset="0"/>
                <a:ea typeface="HWTArtzW00-Regular" charset="0"/>
                <a:cs typeface="HWTArtzW00-Regular" charset="0"/>
              </a:rPr>
              <a:t>invitations</a:t>
            </a:r>
            <a:endParaRPr lang="fr-FR" sz="2400" dirty="0">
              <a:latin typeface="HWTArtzW00-Regular" charset="0"/>
              <a:ea typeface="HWTArtzW00-Regular" charset="0"/>
              <a:cs typeface="HWTArtzW00-Regular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69859" y="1940111"/>
            <a:ext cx="6665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charset="0"/>
                <a:ea typeface="Bahnschrift" charset="0"/>
                <a:cs typeface="Bahnschrift" charset="0"/>
              </a:rPr>
              <a:t>Précisez à combien de voiture vous arrivez. Que vous avez besoin d’avoir un accès parking proche du lieu de la prestation pour faciliter le transport du matériel.</a:t>
            </a:r>
            <a:endParaRPr lang="fr-FR" i="1" dirty="0">
              <a:solidFill>
                <a:schemeClr val="tx1">
                  <a:lumMod val="75000"/>
                  <a:lumOff val="25000"/>
                </a:schemeClr>
              </a:solidFill>
              <a:latin typeface="Bahnschrift" charset="0"/>
              <a:ea typeface="Bahnschrift" charset="0"/>
              <a:cs typeface="Bahnschrift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69859" y="4043480"/>
            <a:ext cx="6665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just">
              <a:defRPr i="1">
                <a:solidFill>
                  <a:schemeClr val="tx1">
                    <a:lumMod val="75000"/>
                    <a:lumOff val="25000"/>
                  </a:schemeClr>
                </a:solidFill>
                <a:latin typeface="Bahnschrift" charset="0"/>
                <a:ea typeface="Bahnschrift" charset="0"/>
                <a:cs typeface="Bahnschrift" charset="0"/>
              </a:defRPr>
            </a:lvl1pPr>
          </a:lstStyle>
          <a:p>
            <a:r>
              <a:rPr lang="fr-FR" dirty="0"/>
              <a:t>Précisez les conditions de mise en place : temps d’installation, balance, personnes nécessaires pour aider aux balances </a:t>
            </a:r>
            <a:r>
              <a:rPr lang="fr-FR" dirty="0" err="1"/>
              <a:t>etc</a:t>
            </a:r>
            <a:r>
              <a:rPr lang="mr-IN" dirty="0"/>
              <a:t>…</a:t>
            </a:r>
            <a:r>
              <a:rPr lang="fr-FR" dirty="0"/>
              <a:t> 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69859" y="6150576"/>
            <a:ext cx="6665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just">
              <a:defRPr i="1">
                <a:solidFill>
                  <a:schemeClr val="tx1">
                    <a:lumMod val="75000"/>
                    <a:lumOff val="25000"/>
                  </a:schemeClr>
                </a:solidFill>
                <a:latin typeface="Bahnschrift" charset="0"/>
                <a:ea typeface="Bahnschrift" charset="0"/>
                <a:cs typeface="Bahnschrift" charset="0"/>
              </a:defRPr>
            </a:lvl1pPr>
          </a:lstStyle>
          <a:p>
            <a:r>
              <a:rPr lang="fr-FR" dirty="0"/>
              <a:t>Précisez les besoin en repas &amp; boissons. Eventuellement les régimes particuliers et les allergènes.  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669859" y="8257672"/>
            <a:ext cx="6665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just">
              <a:defRPr i="1">
                <a:solidFill>
                  <a:schemeClr val="tx1">
                    <a:lumMod val="75000"/>
                    <a:lumOff val="25000"/>
                  </a:schemeClr>
                </a:solidFill>
                <a:latin typeface="Bahnschrift" charset="0"/>
                <a:ea typeface="Bahnschrift" charset="0"/>
                <a:cs typeface="Bahnschrift" charset="0"/>
              </a:defRPr>
            </a:lvl1pPr>
          </a:lstStyle>
          <a:p>
            <a:r>
              <a:rPr lang="fr-FR" dirty="0"/>
              <a:t>Si besoin d’hébergement, précisez-le et donner le détail des chambres (lits séparés </a:t>
            </a:r>
            <a:r>
              <a:rPr lang="fr-FR" dirty="0" err="1"/>
              <a:t>etc</a:t>
            </a:r>
            <a:r>
              <a:rPr lang="mr-IN" dirty="0"/>
              <a:t>…</a:t>
            </a:r>
            <a:r>
              <a:rPr lang="fr-FR" dirty="0"/>
              <a:t>). 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9197633" y="1950986"/>
            <a:ext cx="6665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just">
              <a:defRPr i="1">
                <a:solidFill>
                  <a:schemeClr val="tx1">
                    <a:lumMod val="75000"/>
                    <a:lumOff val="25000"/>
                  </a:schemeClr>
                </a:solidFill>
                <a:latin typeface="Bahnschrift" charset="0"/>
                <a:ea typeface="Bahnschrift" charset="0"/>
                <a:cs typeface="Bahnschrift" charset="0"/>
              </a:defRPr>
            </a:lvl1pPr>
          </a:lstStyle>
          <a:p>
            <a:r>
              <a:rPr lang="fr-FR" dirty="0"/>
              <a:t>Précisez que vous avez besoin d’un espace pour déposer vos affaires personnelles, vous changer, vous préparer </a:t>
            </a:r>
            <a:r>
              <a:rPr lang="fr-FR" dirty="0" err="1"/>
              <a:t>etc</a:t>
            </a:r>
            <a:r>
              <a:rPr lang="mr-IN" dirty="0"/>
              <a:t>…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9197633" y="4043480"/>
            <a:ext cx="6665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just">
              <a:defRPr i="1">
                <a:solidFill>
                  <a:schemeClr val="tx1">
                    <a:lumMod val="75000"/>
                    <a:lumOff val="25000"/>
                  </a:schemeClr>
                </a:solidFill>
                <a:latin typeface="Bahnschrift" charset="0"/>
                <a:ea typeface="Bahnschrift" charset="0"/>
                <a:cs typeface="Bahnschrift" charset="0"/>
              </a:defRPr>
            </a:lvl1pPr>
          </a:lstStyle>
          <a:p>
            <a:r>
              <a:rPr lang="fr-FR" dirty="0"/>
              <a:t>Selon </a:t>
            </a:r>
            <a:r>
              <a:rPr lang="fr-FR" dirty="0"/>
              <a:t>vos souhaits vous pouvez accepter ou non que la prestation soit filmée et les photos réutilisées à des fins de </a:t>
            </a:r>
            <a:r>
              <a:rPr lang="fr-FR" dirty="0"/>
              <a:t>communication.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9197633" y="6150576"/>
            <a:ext cx="6665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just">
              <a:defRPr i="1">
                <a:solidFill>
                  <a:schemeClr val="tx1">
                    <a:lumMod val="75000"/>
                    <a:lumOff val="25000"/>
                  </a:schemeClr>
                </a:solidFill>
                <a:latin typeface="Bahnschrift" charset="0"/>
                <a:ea typeface="Bahnschrift" charset="0"/>
                <a:cs typeface="Bahnschrift" charset="0"/>
              </a:defRPr>
            </a:lvl1pPr>
          </a:lstStyle>
          <a:p>
            <a:r>
              <a:rPr lang="fr-FR" dirty="0"/>
              <a:t>Précisez vos conditions, si vous souhaitez un espace pour pouvoir vendre vos CD </a:t>
            </a:r>
            <a:r>
              <a:rPr lang="fr-FR" dirty="0" err="1"/>
              <a:t>etc</a:t>
            </a:r>
            <a:r>
              <a:rPr lang="mr-IN" dirty="0"/>
              <a:t>…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9197633" y="8295970"/>
            <a:ext cx="6665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just">
              <a:defRPr i="1">
                <a:solidFill>
                  <a:schemeClr val="tx1">
                    <a:lumMod val="75000"/>
                    <a:lumOff val="25000"/>
                  </a:schemeClr>
                </a:solidFill>
                <a:latin typeface="Bahnschrift" charset="0"/>
                <a:ea typeface="Bahnschrift" charset="0"/>
                <a:cs typeface="Bahnschrift" charset="0"/>
              </a:defRPr>
            </a:lvl1pPr>
          </a:lstStyle>
          <a:p>
            <a:r>
              <a:rPr lang="fr-FR" dirty="0"/>
              <a:t>Si vous avez des amis / famille qui souhaitent venir vous voir, c’est l’occasion de demander des invitations gratis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85449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1267</TotalTime>
  <Words>411</Words>
  <Application>Microsoft Macintosh PowerPoint</Application>
  <PresentationFormat>Personnalisé</PresentationFormat>
  <Paragraphs>98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Bahnschrift</vt:lpstr>
      <vt:lpstr>Calibri</vt:lpstr>
      <vt:lpstr>Calibri Light</vt:lpstr>
      <vt:lpstr>HWTArtzW00-Regular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22</cp:revision>
  <dcterms:created xsi:type="dcterms:W3CDTF">2021-07-07T13:23:09Z</dcterms:created>
  <dcterms:modified xsi:type="dcterms:W3CDTF">2021-08-25T09:33:02Z</dcterms:modified>
</cp:coreProperties>
</file>